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ΟΙ ΔΙΠΛΩΜΑΤΙΚΕΣ ΙΚΑΝΟΤΗΤΕΣ ΤΟΥ ΚΑΠΟΔΙΣΤΡΙΑ – ΜΑΧΗ ΤΗΣ ΠΕΤΡΑΣ</a:t>
            </a:r>
            <a:endParaRPr lang="el-GR" sz="3600" b="1" dirty="0"/>
          </a:p>
        </p:txBody>
      </p:sp>
      <p:pic>
        <p:nvPicPr>
          <p:cNvPr id="7" name="6 - Θέση περιεχομένου" descr="MEGALES DYNAMEI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572000" cy="1800200"/>
          </a:xfrm>
        </p:spPr>
      </p:pic>
      <p:pic>
        <p:nvPicPr>
          <p:cNvPr id="8" name="7 - Θέση περιεχομένου" descr="petra voiotia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150" t="9686" r="8651"/>
          <a:stretch>
            <a:fillRect/>
          </a:stretch>
        </p:blipFill>
        <p:spPr>
          <a:xfrm>
            <a:off x="4860032" y="3501008"/>
            <a:ext cx="4032448" cy="3356992"/>
          </a:xfrm>
        </p:spPr>
      </p:pic>
      <p:pic>
        <p:nvPicPr>
          <p:cNvPr id="10" name="9 - Εικόνα" descr="kriti stere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4427984" cy="551723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788024" y="31409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ΟΙ ΜΕΓΑΛΕΣ ΔΥΝΑΜΕΙΣ</a:t>
            </a:r>
            <a:endParaRPr lang="el-G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Προβολή στην οθόνη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ΟΙ ΔΙΠΛΩΜΑΤΙΚΕΣ ΙΚΑΝΟΤΗΤΕΣ ΤΟΥ ΚΑΠΟΔΙΣΤΡΙΑ – ΜΑΧΗ ΤΗΣ ΠΕΤΡΑΣ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ΔΙΠΛΩΜΑΤΙΚΕΣ ΙΚΑΝΟΤΗΤΕΣ ΤΟΥ ΚΑΠΟΔΙΣΤΡΙΑ – ΜΑΧΗ ΤΗΣ ΠΕΤΡΑΣ</dc:title>
  <dc:creator>USER</dc:creator>
  <cp:lastModifiedBy>USER</cp:lastModifiedBy>
  <cp:revision>2</cp:revision>
  <dcterms:created xsi:type="dcterms:W3CDTF">2024-02-25T07:49:30Z</dcterms:created>
  <dcterms:modified xsi:type="dcterms:W3CDTF">2024-02-25T08:24:54Z</dcterms:modified>
</cp:coreProperties>
</file>